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67" r:id="rId8"/>
    <p:sldId id="265" r:id="rId9"/>
    <p:sldId id="268" r:id="rId10"/>
    <p:sldId id="273" r:id="rId11"/>
    <p:sldId id="271" r:id="rId12"/>
    <p:sldId id="269" r:id="rId13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EE877D-D126-44D6-9A28-E1926468317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01.07.2021 № 244-ФЗ в Бюджетный Кодекс Российской Федерации включена новая глава 24.4 «Казначейское сопровождение»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64704"/>
            <a:ext cx="8574864" cy="1584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780928"/>
            <a:ext cx="2880320" cy="22322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2492896"/>
            <a:ext cx="5395941" cy="345638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10960" y="406278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https://sakha.roskazna.gov.ru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0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548680"/>
            <a:ext cx="7408333" cy="5610936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закупок для государственных нужд у единственного поставщика на основании решения Правительства Республики Саха (Якутия) в соответствии  с Постановлением Правительства РС(Я) от 15.03.2022 г. № 148, расчеты по государственным контрактам, заключаемым в 2023 году на сумму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3 млн. рублей,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 контрактам (договорам), заключаемым в целях исполнения указанных государственных контрактов на сумму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3 млн. рублей,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казначейскому сопровождению.</a:t>
            </a:r>
          </a:p>
          <a:p>
            <a:pPr lvl="1"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13.03.2023 № 02-14-08/20915 </a:t>
            </a:r>
            <a:endParaRPr lang="ru-RU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0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16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844824"/>
            <a:ext cx="7452816" cy="428133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казначейский контроль за расчетами между заказчиками и исполнителем по контракту (договору), выполняемыми в соответствии с условиями этого самого контракта (договора).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денежные потоки поставщика (подрядчика) проходят через лицевой счет в казначействе, а не через расчетный счет в кредитной организации.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-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государственным контрактам на сумму более 100 млн. рублей,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юридическим лицам, бюджетные инвестиции, предоставляемые в соответствии со статьей 80 БК РФ,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финансовое обеспечение затрат, бюджетные инвестиции в соответствии с концессионными соглашениями 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подлежащие казначейскому сопровождению за счет федеральных средств, предоставляемые на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капитальных вложений в объекты капитального строительства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060848"/>
            <a:ext cx="8424936" cy="406531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 Казначейское сопровождение средств государственного бюджета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Республики Саха (Якутия) № 2553- З 1015-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09.12.2022 г. «О государственном бюджете Республики Саха (Якутия) на 2023 год и на плановый период 2024 и 2025 годов»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1.Расчеты по государственным контрактам на сумму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млн. рублей и более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расчетов по контрактам (договорам) на сумму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млн. рублей и более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заключаемых исполнителями и соисполнителями (субподрядчиками) в рамках исполнения указанных государственных контрактов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76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2.Расчеты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государственным контрактам на сумму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млн. рублей и более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заключаемым ГБУ и ГАУ,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контрактам (договорам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сумму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млн. рублей и более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заключаемых исполнителями и соисполнителями (субподрядчиками) в рамках исполнения указанных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(договоров)</a:t>
            </a:r>
            <a:endParaRPr lang="ru-RU" sz="2800" dirty="0"/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8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1707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юридическим лицам и бюджетные инвестиции юридическим лицам, предоставляемые в соответствии со статьей 80 БК РФ, на осуществление капитальных вложений и (или) на приобретение объектов недвижимого имущества.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84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620688"/>
            <a:ext cx="72008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!  </a:t>
            </a: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о казначейском сопровождении средств обязательно включаются в условия соответствующих государственных контрактов (договоров), заключаемых в рамках их исполнения.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4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484784"/>
            <a:ext cx="7408333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Функции по казначейскому сопровождению средств государственного бюджета в соответствии с Обращением от имени Председателя Правительства РС(Я) А.В. Тарасенко переданы с 01.01.2023 года Управлению Федерального казначейства по Республике Саха (Якутия).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казначейского сопровождения средств государственного бюджета (подрядчики, субподрядчики) открывают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лицевые счета с типом «71»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Управлении Федерального казначейства по Республике Саха (Якутия). 	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0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1476</TotalTime>
  <Words>490</Words>
  <Application>Microsoft Office PowerPoint</Application>
  <PresentationFormat>Экран (4:3)</PresentationFormat>
  <Paragraphs>45</Paragraphs>
  <Slides>12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Candara</vt:lpstr>
      <vt:lpstr>Symbol</vt:lpstr>
      <vt:lpstr>Times New Roman</vt:lpstr>
      <vt:lpstr>Волна</vt:lpstr>
      <vt:lpstr>Презентация PowerPoint</vt:lpstr>
      <vt:lpstr>Казначейское сопровождение - </vt:lpstr>
      <vt:lpstr>Средства, подлежащие казначейскому сопровождению за счет федеральных средств, предоставляемые на софинансирование капитальных вложений в объекты капитального строительства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ВАЖНО!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Вера Васильевна</dc:creator>
  <cp:lastModifiedBy>Дмитриева Вера Васильевна</cp:lastModifiedBy>
  <cp:revision>74</cp:revision>
  <cp:lastPrinted>2021-12-17T00:40:57Z</cp:lastPrinted>
  <dcterms:created xsi:type="dcterms:W3CDTF">2020-01-24T05:29:58Z</dcterms:created>
  <dcterms:modified xsi:type="dcterms:W3CDTF">2023-05-19T00:36:39Z</dcterms:modified>
</cp:coreProperties>
</file>